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cf00ed12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cf00ed12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d3937755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d3937755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d393775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d393775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cf00ed12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cf00ed12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cf00ed12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cf00ed12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d3937755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d3937755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d3937755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d3937755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d3937755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d3937755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d3937755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d3937755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cf00ed12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cf00ed12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cf00ed1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cf00ed1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cf00ed12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cf00ed12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cf00ed12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cf00ed12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cf00ed12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cf00ed12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cf00ed12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cf00ed12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cf00ed12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cf00ed12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d3937755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d393775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cf00ed12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cf00ed12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cf00ed12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cf00ed12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d3937755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d393775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cf00ed12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cf00ed12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f00ed12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cf00ed12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d393775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d393775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cf00ed1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cf00ed1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f00ed12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f00ed12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iki.ros.org/gmapp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hyperlink" Target="https://docs.opencv.org/2.4/doc/tutorials/calib3d/camera_calibration/camera_calibration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Independent Study in Robotics:</a:t>
            </a:r>
            <a:endParaRPr b="0" sz="265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65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ORB_SLAM2 integration with Robobulls Robot </a:t>
            </a:r>
            <a:endParaRPr b="0" sz="265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Rodney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Rviz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45" y="-67875"/>
            <a:ext cx="75789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Rviz Parameter #1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Debug_image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Map_points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pose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500" y="1086950"/>
            <a:ext cx="53816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Rviz Parameter #2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Set Shaft Length= 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25" y="2496650"/>
            <a:ext cx="34004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26862" l="39672" r="25019" t="29788"/>
          <a:stretch/>
        </p:blipFill>
        <p:spPr>
          <a:xfrm>
            <a:off x="4432175" y="1845875"/>
            <a:ext cx="3639951" cy="30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Telop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rosrun teleop_twist_keyboard teleop_twist_keyboard.py cmd_vel:=/pi3_robot_2019/r1/speed_vw</a:t>
            </a:r>
            <a:endParaRPr i="1"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637413"/>
            <a:ext cx="56388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Generation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not work on objects that are too dark or too light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Also found in Yu-Ting Chung’s study on using raspberry pi with ORB_SLAM2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518" y="2204825"/>
            <a:ext cx="3479557" cy="28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5" y="2204825"/>
            <a:ext cx="3574300" cy="279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1 &amp; 2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5" y="973750"/>
            <a:ext cx="5768375" cy="21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925" y="3145525"/>
            <a:ext cx="5857075" cy="18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606825" y="3142450"/>
            <a:ext cx="1473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Living area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6761700" y="2796600"/>
            <a:ext cx="14736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Kitchen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3 &amp; 4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850" y="-77250"/>
            <a:ext cx="3957150" cy="2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6225"/>
            <a:ext cx="6241549" cy="24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411000" y="2225000"/>
            <a:ext cx="4161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Bedroom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6334675" y="2542850"/>
            <a:ext cx="41610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Living area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Methods tested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Wall following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Spinning the robot in a circle in the middle of the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Manual Mapping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Skewed map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 the robot was inside of a circle with a red door, instead of capturing the full 360 degrees of the environment, the map would have a portion of the map left blank with the rest of the environment skewed.  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5900" r="0" t="5114"/>
          <a:stretch/>
        </p:blipFill>
        <p:spPr>
          <a:xfrm>
            <a:off x="3055750" y="1806000"/>
            <a:ext cx="4915225" cy="30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Motion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2938100"/>
            <a:ext cx="8520600" cy="16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 rotWithShape="1">
          <a:blip r:embed="rId3">
            <a:alphaModFix/>
          </a:blip>
          <a:srcRect b="5146" l="0" r="0" t="2950"/>
          <a:stretch/>
        </p:blipFill>
        <p:spPr>
          <a:xfrm>
            <a:off x="2774550" y="950700"/>
            <a:ext cx="6369449" cy="19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2438" l="0" r="0" t="2666"/>
          <a:stretch/>
        </p:blipFill>
        <p:spPr>
          <a:xfrm>
            <a:off x="4240275" y="2980600"/>
            <a:ext cx="4903724" cy="20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Preface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After initially configuring ORB_SLAM2, how can we use the pose and PointCloud it publishes?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Ideal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Autonomous Exploration in an </a:t>
            </a:r>
            <a:r>
              <a:rPr lang="en"/>
              <a:t>unknown</a:t>
            </a:r>
            <a:r>
              <a:rPr lang="en"/>
              <a:t> environment to create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Autonomous Navigation in a known environment via path planning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ROS packages provide these features, but are incompatible with the current system because the lack of odometry information(</a:t>
            </a:r>
            <a:r>
              <a:rPr i="1" lang="en"/>
              <a:t>Navigation</a:t>
            </a:r>
            <a:r>
              <a:rPr lang="en"/>
              <a:t>, </a:t>
            </a:r>
            <a:r>
              <a:rPr i="1" lang="en"/>
              <a:t>Exploration_lite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Current application with our robot: bug algorithm using published Pose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pi3_slam_nav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324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ses the x, y, and yaw and the x and y coordinates of the goal to calculate the required yaw for the robot to be facing the goal.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Uses wall following for obstacle avoidance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775" y="1152475"/>
            <a:ext cx="5447225" cy="31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0" y="4334275"/>
            <a:ext cx="63687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ato"/>
                <a:ea typeface="Lato"/>
                <a:cs typeface="Lato"/>
                <a:sym typeface="Lato"/>
              </a:rPr>
              <a:t>Desired angle = atan2(goalY- currentY, goalX-currentX)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Lato"/>
                <a:ea typeface="Lato"/>
                <a:cs typeface="Lato"/>
                <a:sym typeface="Lato"/>
              </a:rPr>
              <a:t>Distance = (goalX-currentX)^2 + (goalY-currentY)^2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downfalls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&lt;10 FPS even when using the lowest usable resolution(</a:t>
            </a:r>
            <a:r>
              <a:rPr lang="en"/>
              <a:t>640x480)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Depth is approximated when the map is initialized. Cannot be converted to units of measurements.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RGB processing cannot be used without RGBD capable cameras(stereo).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Incompatible with Navigation(used with many ROS packages including autonomous navigation viapath planning) and Exploration_lite(autonomous exploration).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ORB_SLAM2 does not project proper transforms necessary for these packages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ORB_SLAM2?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ORB_SLAM2 is the only ROS package that is capable of SLAM using a mono-camera alone.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Other packages require IMUs, laser scanners, and stereo or RBGD cameras.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Octomap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Creates</a:t>
            </a:r>
            <a:r>
              <a:rPr lang="en"/>
              <a:t> an </a:t>
            </a:r>
            <a:r>
              <a:rPr lang="en"/>
              <a:t>occupancy</a:t>
            </a:r>
            <a:r>
              <a:rPr lang="en"/>
              <a:t> grid from PointCloud2 topic from ORB_SLAM2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Unfortunately</a:t>
            </a:r>
            <a:r>
              <a:rPr lang="en"/>
              <a:t>, unreliable in conjunction with ORB_SLAM2.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Further refinement of parameters could create reliable maps for path_planning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Upgrading the Robot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Rtabmapping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Gives proper </a:t>
            </a:r>
            <a:r>
              <a:rPr lang="en"/>
              <a:t>transform(tf) tree</a:t>
            </a:r>
            <a:r>
              <a:rPr lang="en"/>
              <a:t> from map to odometry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Requires a laser scanner, but produces true to scale maps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Creates an occupancy grid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Can recognize specific objects in an environment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Allows the use of navigation and exploration_lite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1551475" y="3725350"/>
            <a:ext cx="1803600" cy="94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Rtabmapping</a:t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5963475" y="3442325"/>
            <a:ext cx="1803600" cy="122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</a:t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106675" y="3504388"/>
            <a:ext cx="9600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</a:t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106675" y="4260713"/>
            <a:ext cx="9600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Scanner</a:t>
            </a:r>
            <a:endParaRPr/>
          </a:p>
        </p:txBody>
      </p:sp>
      <p:cxnSp>
        <p:nvCxnSpPr>
          <p:cNvPr id="238" name="Google Shape;238;p36"/>
          <p:cNvCxnSpPr>
            <a:stCxn id="236" idx="3"/>
            <a:endCxn id="234" idx="1"/>
          </p:cNvCxnSpPr>
          <p:nvPr/>
        </p:nvCxnSpPr>
        <p:spPr>
          <a:xfrm>
            <a:off x="1066675" y="3817438"/>
            <a:ext cx="484800" cy="3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6"/>
          <p:cNvCxnSpPr>
            <a:stCxn id="237" idx="3"/>
            <a:endCxn id="234" idx="1"/>
          </p:cNvCxnSpPr>
          <p:nvPr/>
        </p:nvCxnSpPr>
        <p:spPr>
          <a:xfrm flipH="1" rot="10800000">
            <a:off x="1066675" y="4195463"/>
            <a:ext cx="484800" cy="3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6"/>
          <p:cNvCxnSpPr/>
          <p:nvPr/>
        </p:nvCxnSpPr>
        <p:spPr>
          <a:xfrm flipH="1" rot="10800000">
            <a:off x="3335475" y="3839825"/>
            <a:ext cx="25989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6"/>
          <p:cNvCxnSpPr/>
          <p:nvPr/>
        </p:nvCxnSpPr>
        <p:spPr>
          <a:xfrm flipH="1" rot="10800000">
            <a:off x="3335675" y="4402200"/>
            <a:ext cx="25890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6"/>
          <p:cNvSpPr/>
          <p:nvPr/>
        </p:nvSpPr>
        <p:spPr>
          <a:xfrm>
            <a:off x="3868950" y="3266800"/>
            <a:ext cx="960000" cy="25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odom</a:t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>
            <a:off x="4363500" y="4285049"/>
            <a:ext cx="960000" cy="25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cxnSp>
        <p:nvCxnSpPr>
          <p:cNvPr id="244" name="Google Shape;244;p36"/>
          <p:cNvCxnSpPr/>
          <p:nvPr/>
        </p:nvCxnSpPr>
        <p:spPr>
          <a:xfrm flipH="1" rot="10800000">
            <a:off x="3335675" y="4122350"/>
            <a:ext cx="25890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6"/>
          <p:cNvSpPr/>
          <p:nvPr/>
        </p:nvSpPr>
        <p:spPr>
          <a:xfrm>
            <a:off x="4208375" y="4005200"/>
            <a:ext cx="1115100" cy="25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info</a:t>
            </a:r>
            <a:endParaRPr/>
          </a:p>
        </p:txBody>
      </p:sp>
      <p:cxnSp>
        <p:nvCxnSpPr>
          <p:cNvPr id="246" name="Google Shape;246;p36"/>
          <p:cNvCxnSpPr>
            <a:stCxn id="242" idx="1"/>
            <a:endCxn id="234" idx="0"/>
          </p:cNvCxnSpPr>
          <p:nvPr/>
        </p:nvCxnSpPr>
        <p:spPr>
          <a:xfrm flipH="1">
            <a:off x="2453250" y="3393700"/>
            <a:ext cx="1415700" cy="3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6"/>
          <p:cNvCxnSpPr>
            <a:stCxn id="242" idx="3"/>
          </p:cNvCxnSpPr>
          <p:nvPr/>
        </p:nvCxnSpPr>
        <p:spPr>
          <a:xfrm>
            <a:off x="4828950" y="3393700"/>
            <a:ext cx="1105500" cy="3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6"/>
          <p:cNvSpPr/>
          <p:nvPr/>
        </p:nvSpPr>
        <p:spPr>
          <a:xfrm>
            <a:off x="4101725" y="3775925"/>
            <a:ext cx="1115100" cy="18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Provides pose information inside a depth approximated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Can be used for bug algorithms and other simple applications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Having better sensors would allow us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Create true to scale 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Laser scanners/stereo cameras perform better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Wider </a:t>
            </a:r>
            <a:r>
              <a:rPr lang="en"/>
              <a:t>compatibility</a:t>
            </a:r>
            <a:r>
              <a:rPr lang="en"/>
              <a:t> with other ROS packages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Referenced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Camera Calibration. (n.d.). Retrieved July 26, 2020, from https://docs.opencv.org/2.4/doc/tutorials/calib3d/camera_calibration/camera_calibration.html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Chung, Y. (2018, July 18). Final Report. Retrieved July 30, 2020, from https://github.com/biorobaw/SLAM-S2018/blob/master/docs/Reports/final%20report.pdf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Gmapping. (n.d.). Retrieved July 26, 2020, from http://wiki.ros.org/geometry_msgs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Gmapping. (n.d.). Retrieved July 26, 2020, from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http://wiki.ros.org/gmapping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Navigation. (n.d.). Retrieved July 26, 2020, from http://wiki.ros.org/navigation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Octomap. (n.d.). Retrieved July 26, 2020, from http://wiki.ros.org/octomap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Orb_slam2_ros. (n.d.). Retrieved July 26, 2020, from http://wiki.ros.org/orb_slam2_ros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Rtabmap_ros. (n.d.). Retrieved July 26, 2020, from http://wiki.ros.org/rtabmap_ros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Packages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ROS Kinetic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Existing ROS package on Robot and Client.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Rviz*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Telop*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ORB_SLAM2(ROS implementation)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*included in full installation of ROS Kinetic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system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158" y="0"/>
            <a:ext cx="5148843" cy="50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ORB_SLAM2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 a simultaneous localization and mapping package that takes monocular, stereo, and RGBD camera’s as input. Monocular is NOT true scale.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Publishes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PointCloud2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All the identified keypoints in the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debug_image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Shows the image from the robots camera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Identified keypoints marked on the overlay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Shows whether the robot is currently localized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Has the robots x,y, and z coordinates as well as quaternion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ORB_SLAM2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checkerboard pattern with OpenCV’s calibration program. Use output to set parameters in ORB_SLAM2’s launch 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Corrects distortion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00" y="2151100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50" y="2507774"/>
            <a:ext cx="2538671" cy="5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25" y="3203924"/>
            <a:ext cx="2757100" cy="5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844075"/>
            <a:ext cx="2065050" cy="8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06025" y="4568875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https://docs.opencv.org/2.4/doc/tutorials/calib3d/camera_calibration/camera_calibration.html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File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28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parameters: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Remap from=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localize only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load map/map_file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Camera calibration parameters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900" y="197450"/>
            <a:ext cx="5990351" cy="27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350" y="2900875"/>
            <a:ext cx="5486500" cy="21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3790" l="0" r="0" t="0"/>
          <a:stretch/>
        </p:blipFill>
        <p:spPr>
          <a:xfrm>
            <a:off x="649675" y="2129975"/>
            <a:ext cx="3480800" cy="28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FPS performance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Lower FPS reduces localization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52611" l="-896" r="56524" t="0"/>
          <a:stretch/>
        </p:blipFill>
        <p:spPr>
          <a:xfrm>
            <a:off x="4993800" y="2129975"/>
            <a:ext cx="3605449" cy="289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817950" y="1580525"/>
            <a:ext cx="1318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640x480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137125" y="1580525"/>
            <a:ext cx="1318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1280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x960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168100" y="0"/>
            <a:ext cx="397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*from blob detection program, not ORB_SLAM2.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ORB_SLAM2 is more demanding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444450" y="581700"/>
            <a:ext cx="4238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Tested performance: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 3 wifi networks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 ROScore running on robot and client computer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024" y="88450"/>
            <a:ext cx="5055974" cy="4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179025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Program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363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Rviz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ORB_SLAM2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telop to control robot to create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pi3_slam_nav.py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